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5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9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6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4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32FA-C88C-477E-9113-663F5CD09A3F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17A4-BEF3-47BF-8FE8-2B5B59E1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wrpc.org/langlade/orp/1%20Langlade%20ORP%202017-2021_Adopted_OnWeb.pdf" TargetMode="External"/><Relationship Id="rId2" Type="http://schemas.openxmlformats.org/officeDocument/2006/relationships/hyperlink" Target="https://dnr.wisconsin.gov/topic/Stewardshi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00" y="10694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Knowles – Nelson Stewardship Program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00" y="1297948"/>
            <a:ext cx="8590092" cy="4855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3261" y="2535808"/>
            <a:ext cx="4469799" cy="25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8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Knowles – Nelson Stewardship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Program is due for renewal in 2021 by the Wisconsin Legislature</a:t>
            </a:r>
          </a:p>
          <a:p>
            <a:r>
              <a:rPr lang="en-US" dirty="0" smtClean="0"/>
              <a:t>Why should you care?</a:t>
            </a:r>
          </a:p>
          <a:p>
            <a:pPr lvl="1"/>
            <a:r>
              <a:rPr lang="en-US" dirty="0" smtClean="0"/>
              <a:t>Program supports projects in our area:</a:t>
            </a:r>
          </a:p>
          <a:p>
            <a:pPr lvl="2"/>
            <a:r>
              <a:rPr lang="en-US" dirty="0" smtClean="0"/>
              <a:t>Pike </a:t>
            </a:r>
            <a:r>
              <a:rPr lang="en-US" dirty="0"/>
              <a:t>r</a:t>
            </a:r>
            <a:r>
              <a:rPr lang="en-US" dirty="0" smtClean="0"/>
              <a:t>iver bike paths</a:t>
            </a:r>
          </a:p>
          <a:p>
            <a:pPr lvl="2"/>
            <a:r>
              <a:rPr lang="en-US" dirty="0" err="1" smtClean="0"/>
              <a:t>Smolenski</a:t>
            </a:r>
            <a:r>
              <a:rPr lang="en-US" dirty="0" smtClean="0"/>
              <a:t> park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23" y="3195021"/>
            <a:ext cx="5301230" cy="29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Knowles – Nelson Stewardship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18" y="1466863"/>
            <a:ext cx="10515600" cy="4351338"/>
          </a:xfrm>
        </p:spPr>
        <p:txBody>
          <a:bodyPr/>
          <a:lstStyle/>
          <a:p>
            <a:r>
              <a:rPr lang="en-US" dirty="0" smtClean="0"/>
              <a:t>Program supports a </a:t>
            </a:r>
            <a:r>
              <a:rPr lang="en-US" dirty="0"/>
              <a:t>p</a:t>
            </a:r>
            <a:r>
              <a:rPr lang="en-US" dirty="0" smtClean="0"/>
              <a:t>ark project in Langlade County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206" y="2503025"/>
            <a:ext cx="4343951" cy="325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4" y="1960031"/>
            <a:ext cx="3052320" cy="2289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11" y="4465053"/>
            <a:ext cx="3227386" cy="1815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0141" y="2926651"/>
            <a:ext cx="4320427" cy="23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2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Knowles – Nelson Stewardship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70621"/>
            <a:ext cx="10515600" cy="45429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can you do?</a:t>
            </a:r>
          </a:p>
          <a:p>
            <a:pPr lvl="1"/>
            <a:r>
              <a:rPr lang="en-US" dirty="0" smtClean="0"/>
              <a:t>Write to your Wisconsin elected Representatives.</a:t>
            </a:r>
          </a:p>
          <a:p>
            <a:pPr lvl="2"/>
            <a:r>
              <a:rPr lang="en-US" dirty="0" smtClean="0"/>
              <a:t>Ask them to renew the Program for another 10 year term</a:t>
            </a:r>
          </a:p>
          <a:p>
            <a:pPr lvl="2"/>
            <a:r>
              <a:rPr lang="en-US" dirty="0" smtClean="0"/>
              <a:t>Ask them to fully fund the Program</a:t>
            </a:r>
          </a:p>
          <a:p>
            <a:pPr lvl="1"/>
            <a:r>
              <a:rPr lang="en-US" dirty="0" smtClean="0"/>
              <a:t>Maybe a good Citizenship in the Community project?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We’re all busy, so here’s a link to a form letter </a:t>
            </a:r>
            <a:r>
              <a:rPr lang="en-US" dirty="0"/>
              <a:t>for your </a:t>
            </a:r>
            <a:r>
              <a:rPr lang="en-US" dirty="0" smtClean="0"/>
              <a:t>Representatives:</a:t>
            </a:r>
            <a:endParaRPr lang="en-US" dirty="0"/>
          </a:p>
          <a:p>
            <a:pPr lvl="1"/>
            <a:r>
              <a:rPr lang="en-US" dirty="0"/>
              <a:t>https://www.nature.org/en-us/about-us/where-we-work/united-states/wisconsin/stories-in-wisconsin/knowles-nelson-stewardship-program/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 smtClean="0"/>
              <a:t>More info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dnr.wisconsin.gov/topic/Stewardship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www.ncwrpc.org/langlade/orp/1%20Langlade%20ORP%202017-2021_Adopted_OnWeb.pdf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12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125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Knowles – Nelson Stewardship Program</vt:lpstr>
      <vt:lpstr>Knowles – Nelson Stewardship Program</vt:lpstr>
      <vt:lpstr>Knowles – Nelson Stewardship Program</vt:lpstr>
      <vt:lpstr>Knowles – Nelson Stewardship Program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Reese</dc:creator>
  <cp:lastModifiedBy>John Reese</cp:lastModifiedBy>
  <cp:revision>9</cp:revision>
  <dcterms:created xsi:type="dcterms:W3CDTF">2021-03-29T14:27:12Z</dcterms:created>
  <dcterms:modified xsi:type="dcterms:W3CDTF">2021-03-29T18:39:15Z</dcterms:modified>
</cp:coreProperties>
</file>